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04FC8-558D-9A06-1B5D-9A9BF97A4C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412321-C5CE-E27D-3B51-F173D5448B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554B0B-A207-45E8-CD14-898084262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6FF09-A5AF-4C67-A2E0-FDCFB8B5DD52}" type="datetimeFigureOut">
              <a:rPr lang="en-IN" smtClean="0"/>
              <a:t>04-10-2023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1E059-1CAA-4336-DAC6-96FA3F325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D9C70F-A5C6-E463-65F7-30F2CF34F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5529-A0D4-43C2-B4B6-E4ED2A2675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0220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FE41A-E54E-F8C1-CFFD-FE4B872F0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1E5D9-5867-36D8-2BE1-27E40D1000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359ED2-2EB8-199F-AE2D-D51804EEA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6FF09-A5AF-4C67-A2E0-FDCFB8B5DD52}" type="datetimeFigureOut">
              <a:rPr lang="en-IN" smtClean="0"/>
              <a:t>04-10-2023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A987D-F12C-5518-6A39-EB07A28EB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960182-9C39-A2FC-B49F-BCBD27895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5529-A0D4-43C2-B4B6-E4ED2A2675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9390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AFABE-7CC6-EF22-171C-F0CDFB370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EC56A8-B25A-DC1E-C4BE-0669879171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E494F7-BDAD-C453-7190-E05095150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6FF09-A5AF-4C67-A2E0-FDCFB8B5DD52}" type="datetimeFigureOut">
              <a:rPr lang="en-IN" smtClean="0"/>
              <a:t>04-10-2023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EFEE5-1EF7-3C15-2355-DA71F6CFF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529F38-FA97-2951-815B-D750A7849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5529-A0D4-43C2-B4B6-E4ED2A2675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7607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C5D4F-DA95-9C48-7320-8011A8E27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D7943-17FA-927D-C7C1-91B87C6A95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EB4B5F-22D5-E04A-0545-224F3E2FEC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1ED363-CD54-DF5D-09EB-C60784ABD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6FF09-A5AF-4C67-A2E0-FDCFB8B5DD52}" type="datetimeFigureOut">
              <a:rPr lang="en-IN" smtClean="0"/>
              <a:t>04-10-2023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1F10C7-5246-F5E1-555A-62DF0190D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F36ECB-65B3-45D7-D208-AE8FC67FF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5529-A0D4-43C2-B4B6-E4ED2A2675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2308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40EB9-1962-9570-83D4-054FA1B8D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EDC55E-0DFF-18A0-31E7-6CFB564D5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D91E6F-1F3E-2A00-563F-DB9A714BCC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BEB84A-10EC-F774-E046-6E63692CAF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A4FC6D-83B6-E8E1-225E-1D55CC81BF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4AB638-199C-B5ED-721C-F77710107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6FF09-A5AF-4C67-A2E0-FDCFB8B5DD52}" type="datetimeFigureOut">
              <a:rPr lang="en-IN" smtClean="0"/>
              <a:t>04-10-2023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2D241B-DEEF-F474-D19A-CE3F93B0E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2DFC19-FAA0-DC55-B1D0-1D2332B75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5529-A0D4-43C2-B4B6-E4ED2A2675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7878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4677C-9741-3A59-F9B2-A6FD9C885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3F9270-AE7A-34E3-55D6-7EBB5C56A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6FF09-A5AF-4C67-A2E0-FDCFB8B5DD52}" type="datetimeFigureOut">
              <a:rPr lang="en-IN" smtClean="0"/>
              <a:t>04-10-2023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E603E2-E641-194C-0970-770AE23F9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107B2A-9273-8288-38A5-0841329D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5529-A0D4-43C2-B4B6-E4ED2A2675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326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A0BBC6-79D2-8736-6523-0BA20F41A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6FF09-A5AF-4C67-A2E0-FDCFB8B5DD52}" type="datetimeFigureOut">
              <a:rPr lang="en-IN" smtClean="0"/>
              <a:t>04-10-2023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D865AA-97F2-02DD-6F50-C22E03D88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6BFCFB-34F0-AFD8-C745-46495C86B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5529-A0D4-43C2-B4B6-E4ED2A2675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7135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E82FB-7610-6436-3D8A-C30576151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5067E-24A4-2875-A2D5-E7467A3272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CDEC14-DB93-55BC-1905-BC1BF93706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350285-4769-14E3-F191-F525D30B2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6FF09-A5AF-4C67-A2E0-FDCFB8B5DD52}" type="datetimeFigureOut">
              <a:rPr lang="en-IN" smtClean="0"/>
              <a:t>04-10-2023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965386-BFA1-AEFA-33E3-81AD1EE15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51B059-803D-1AF8-6E24-81B0A2AB0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5529-A0D4-43C2-B4B6-E4ED2A2675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4914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82423-4A94-1C94-17F0-0592A535C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D58966-EFE6-B2AD-9450-C9EC3E7167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907F41-CD3F-D49A-8A5B-538FF53562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8D77DA-1DBA-C75F-E1CF-D6BC52B15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6FF09-A5AF-4C67-A2E0-FDCFB8B5DD52}" type="datetimeFigureOut">
              <a:rPr lang="en-IN" smtClean="0"/>
              <a:t>04-10-2023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BAEB64-8AA8-2389-1BF3-0B2401EAF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E86CFD-A672-E6B9-1D0C-5692C6F92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5529-A0D4-43C2-B4B6-E4ED2A2675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5549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06997-447D-D835-6ED1-06789B4DC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8ED6A6-0D48-8111-A86A-534CCF8F93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90EE5-7E1B-E57F-C8B8-6874AE771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6FF09-A5AF-4C67-A2E0-FDCFB8B5DD52}" type="datetimeFigureOut">
              <a:rPr lang="en-IN" smtClean="0"/>
              <a:t>04-10-2023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0FC0E3-7E4D-EBCC-5F02-1D750F8F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BB39CA-DB15-9757-D3B8-1B9AFCD1F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5529-A0D4-43C2-B4B6-E4ED2A2675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5725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ED5831-D178-1D2F-D039-2105588333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ED79CA-56D5-3629-D29C-7095689829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4A7FFE-DE07-9182-A97E-10845FF50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6FF09-A5AF-4C67-A2E0-FDCFB8B5DD52}" type="datetimeFigureOut">
              <a:rPr lang="en-IN" smtClean="0"/>
              <a:t>04-10-2023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7FC3B-7594-AAE0-F7CB-9F21A27D3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2C2E6F-046E-442F-D78A-BED12D5D1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5529-A0D4-43C2-B4B6-E4ED2A2675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5459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C8B450-2B31-A91F-C5C9-B06F7CD44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FA43A2-0F2B-004D-3A10-7C0CD7AB9E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51743-0DAE-7F33-0C91-8D0DE23277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6FF09-A5AF-4C67-A2E0-FDCFB8B5DD52}" type="datetimeFigureOut">
              <a:rPr lang="en-IN" smtClean="0"/>
              <a:t>04-10-2023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A99976-4F7B-2F0D-B96D-311273E2ED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FED0-1402-17A6-E885-EEBA0522A1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C5529-A0D4-43C2-B4B6-E4ED2A2675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2119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C27601-D11C-78B2-A2CE-3984D395ED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5766" y="1188637"/>
            <a:ext cx="3291835" cy="44807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PROJECT DETAILS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43477085-EB47-2D30-788B-E663A19C45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55259" y="1648870"/>
            <a:ext cx="5731183" cy="35602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/>
              <a:t>Total Modules – 55 (550 Wp)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/>
              <a:t>Total Wp – 30.25 </a:t>
            </a:r>
            <a:r>
              <a:rPr lang="en-US" dirty="0" err="1"/>
              <a:t>kWp</a:t>
            </a:r>
            <a:endParaRPr lang="en-US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/>
              <a:t>Structure Type – Mini Rails</a:t>
            </a:r>
          </a:p>
        </p:txBody>
      </p:sp>
    </p:spTree>
    <p:extLst>
      <p:ext uri="{BB962C8B-B14F-4D97-AF65-F5344CB8AC3E}">
        <p14:creationId xmlns:p14="http://schemas.microsoft.com/office/powerpoint/2010/main" val="865460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drawing of a house with solar panels and compass&#10;&#10;Description automatically generated">
            <a:extLst>
              <a:ext uri="{FF2B5EF4-FFF2-40B4-BE49-F238E27FC236}">
                <a16:creationId xmlns:a16="http://schemas.microsoft.com/office/drawing/2014/main" id="{B84D5E0C-2747-58E7-9704-8D0BC69734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641" y="643467"/>
            <a:ext cx="7258717" cy="5571065"/>
          </a:xfrm>
          <a:prstGeom prst="rect">
            <a:avLst/>
          </a:prstGeom>
          <a:ln>
            <a:noFill/>
          </a:ln>
        </p:spPr>
      </p:pic>
      <p:sp>
        <p:nvSpPr>
          <p:cNvPr id="64" name="Isosceles Triangle 63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60E3DB-D491-1E32-4532-0921B94CCCFD}"/>
              </a:ext>
            </a:extLst>
          </p:cNvPr>
          <p:cNvSpPr txBox="1"/>
          <p:nvPr/>
        </p:nvSpPr>
        <p:spPr>
          <a:xfrm flipH="1">
            <a:off x="104177" y="6384849"/>
            <a:ext cx="2220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2D VIEW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97714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model of a building with solar panels&#10;&#10;Description automatically generated">
            <a:extLst>
              <a:ext uri="{FF2B5EF4-FFF2-40B4-BE49-F238E27FC236}">
                <a16:creationId xmlns:a16="http://schemas.microsoft.com/office/drawing/2014/main" id="{253E04CE-A439-A274-16DE-35AF3CA193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422" y="643467"/>
            <a:ext cx="8409156" cy="5571065"/>
          </a:xfrm>
          <a:prstGeom prst="rect">
            <a:avLst/>
          </a:prstGeom>
          <a:ln>
            <a:noFill/>
          </a:ln>
        </p:spPr>
      </p:pic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BE95D2-1AC3-FB1C-A998-CCE80FEEA05F}"/>
              </a:ext>
            </a:extLst>
          </p:cNvPr>
          <p:cNvSpPr txBox="1"/>
          <p:nvPr/>
        </p:nvSpPr>
        <p:spPr>
          <a:xfrm flipH="1">
            <a:off x="104177" y="6384849"/>
            <a:ext cx="2220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3D VIEW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88325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uilding with solar panels and a compass&#10;&#10;Description automatically generated">
            <a:extLst>
              <a:ext uri="{FF2B5EF4-FFF2-40B4-BE49-F238E27FC236}">
                <a16:creationId xmlns:a16="http://schemas.microsoft.com/office/drawing/2014/main" id="{1BEF6427-C530-6317-9CFD-FF9913C4D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496" y="643467"/>
            <a:ext cx="8441007" cy="5571065"/>
          </a:xfrm>
          <a:prstGeom prst="rect">
            <a:avLst/>
          </a:prstGeom>
          <a:ln>
            <a:noFill/>
          </a:ln>
        </p:spPr>
      </p:pic>
      <p:sp>
        <p:nvSpPr>
          <p:cNvPr id="42" name="Isosceles Triangle 4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9EDF0F-F773-172B-6655-2427B571974D}"/>
              </a:ext>
            </a:extLst>
          </p:cNvPr>
          <p:cNvSpPr txBox="1"/>
          <p:nvPr/>
        </p:nvSpPr>
        <p:spPr>
          <a:xfrm flipH="1">
            <a:off x="104177" y="6384849"/>
            <a:ext cx="2220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3D VIEW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79306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9527FCEA-6143-4C5E-8C45-8AC9237AD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A9F23AD-7A55-49F3-A3EC-743F47F36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7090"/>
            <a:ext cx="6741849" cy="589788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drawing of a house with solar panels and a compass&#10;&#10;Description automatically generated">
            <a:extLst>
              <a:ext uri="{FF2B5EF4-FFF2-40B4-BE49-F238E27FC236}">
                <a16:creationId xmlns:a16="http://schemas.microsoft.com/office/drawing/2014/main" id="{919D40F4-C4A9-5A9E-1CB0-F3E55381DF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80" y="1024236"/>
            <a:ext cx="6410084" cy="4823587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D7D9F91F-72C9-4DB9-ABD0-A8180D826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48006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drawing of a building&#10;&#10;Description automatically generated">
            <a:extLst>
              <a:ext uri="{FF2B5EF4-FFF2-40B4-BE49-F238E27FC236}">
                <a16:creationId xmlns:a16="http://schemas.microsoft.com/office/drawing/2014/main" id="{412B840B-C795-4884-9C4B-779794464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607" y="643467"/>
            <a:ext cx="3345476" cy="2475653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BE016956-CE9F-4946-8834-A8BC3529D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60367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diagram of a house&#10;&#10;Description automatically generated">
            <a:extLst>
              <a:ext uri="{FF2B5EF4-FFF2-40B4-BE49-F238E27FC236}">
                <a16:creationId xmlns:a16="http://schemas.microsoft.com/office/drawing/2014/main" id="{C498BFAF-5152-1372-79C9-5C9408BA38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663" y="3748194"/>
            <a:ext cx="3351364" cy="24716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12D8B0-A030-518E-3D07-A175DD39A92B}"/>
              </a:ext>
            </a:extLst>
          </p:cNvPr>
          <p:cNvSpPr txBox="1"/>
          <p:nvPr/>
        </p:nvSpPr>
        <p:spPr>
          <a:xfrm flipH="1">
            <a:off x="104177" y="6384849"/>
            <a:ext cx="2220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JUNE SHADOWS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79771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9527FCEA-6143-4C5E-8C45-8AC9237AD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A9F23AD-7A55-49F3-A3EC-743F47F36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7090"/>
            <a:ext cx="6741849" cy="589788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drawing of a building&#10;&#10;Description automatically generated">
            <a:extLst>
              <a:ext uri="{FF2B5EF4-FFF2-40B4-BE49-F238E27FC236}">
                <a16:creationId xmlns:a16="http://schemas.microsoft.com/office/drawing/2014/main" id="{FBC9ECB4-48C3-3656-CC74-A1DD5562DC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80" y="1032248"/>
            <a:ext cx="6410084" cy="4807563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D7D9F91F-72C9-4DB9-ABD0-A8180D826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48006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drawing of a house with solar panels and a compass&#10;&#10;Description automatically generated">
            <a:extLst>
              <a:ext uri="{FF2B5EF4-FFF2-40B4-BE49-F238E27FC236}">
                <a16:creationId xmlns:a16="http://schemas.microsoft.com/office/drawing/2014/main" id="{5157C70F-ED4C-8612-E2D2-9BCDF19CDD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607" y="643467"/>
            <a:ext cx="3345476" cy="2475653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BE016956-CE9F-4946-8834-A8BC3529D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60367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drawing of a building&#10;&#10;Description automatically generated">
            <a:extLst>
              <a:ext uri="{FF2B5EF4-FFF2-40B4-BE49-F238E27FC236}">
                <a16:creationId xmlns:a16="http://schemas.microsoft.com/office/drawing/2014/main" id="{00E38442-174E-BF15-EF07-CB13724BD5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325" y="3748194"/>
            <a:ext cx="3340041" cy="24716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65BA176-2F29-880C-C925-7CE8CD2DA6EE}"/>
              </a:ext>
            </a:extLst>
          </p:cNvPr>
          <p:cNvSpPr txBox="1"/>
          <p:nvPr/>
        </p:nvSpPr>
        <p:spPr>
          <a:xfrm flipH="1">
            <a:off x="104176" y="6384849"/>
            <a:ext cx="2582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DECEMBER SHADOWS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77570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" name="Rectangle 60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ight Triangle 62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F451A30-466B-4996-9BA5-CD6ABCC6D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Graphic 45" descr="Handshake">
            <a:extLst>
              <a:ext uri="{FF2B5EF4-FFF2-40B4-BE49-F238E27FC236}">
                <a16:creationId xmlns:a16="http://schemas.microsoft.com/office/drawing/2014/main" id="{8B203151-D564-DA5B-D7FE-A3EE8A21FF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3357" y="1700588"/>
            <a:ext cx="3533985" cy="35339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9EDF0F-F773-172B-6655-2427B571974D}"/>
              </a:ext>
            </a:extLst>
          </p:cNvPr>
          <p:cNvSpPr txBox="1"/>
          <p:nvPr/>
        </p:nvSpPr>
        <p:spPr>
          <a:xfrm>
            <a:off x="5255260" y="2998278"/>
            <a:ext cx="4428236" cy="27281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114464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32</Words>
  <Application>Microsoft Office PowerPoint</Application>
  <PresentationFormat>Widescreen</PresentationFormat>
  <Paragraphs>10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PROJECT DETAILS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DETAILS :</dc:title>
  <dc:creator>SUGATU INFRA PVT LTD SAMARTHA</dc:creator>
  <cp:lastModifiedBy>SUGATU INFRA PVT LTD SAMARTHA</cp:lastModifiedBy>
  <cp:revision>7</cp:revision>
  <cp:lastPrinted>2023-03-29T07:02:48Z</cp:lastPrinted>
  <dcterms:created xsi:type="dcterms:W3CDTF">2023-03-29T06:10:00Z</dcterms:created>
  <dcterms:modified xsi:type="dcterms:W3CDTF">2023-10-04T12:07:55Z</dcterms:modified>
</cp:coreProperties>
</file>